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59" r:id="rId3"/>
    <p:sldId id="261" r:id="rId4"/>
    <p:sldId id="264" r:id="rId5"/>
    <p:sldId id="262" r:id="rId6"/>
    <p:sldId id="265" r:id="rId7"/>
    <p:sldId id="263" r:id="rId8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31D8D89-7A02-4B9E-91D1-5AE3E900E4BD}" v="6" dt="2025-05-19T14:45:02.66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82266" autoAdjust="0"/>
  </p:normalViewPr>
  <p:slideViewPr>
    <p:cSldViewPr snapToGrid="0">
      <p:cViewPr varScale="1">
        <p:scale>
          <a:sx n="91" d="100"/>
          <a:sy n="91" d="100"/>
        </p:scale>
        <p:origin x="76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inn Leopold Schröder" userId="c247bccd-626f-4bd8-8236-79b86bf45150" providerId="ADAL" clId="{5CE13ABA-0006-4A03-8469-7018FD569266}"/>
    <pc:docChg chg="undo custSel addSld delSld modSld">
      <pc:chgData name="Finn Leopold Schröder" userId="c247bccd-626f-4bd8-8236-79b86bf45150" providerId="ADAL" clId="{5CE13ABA-0006-4A03-8469-7018FD569266}" dt="2025-05-05T17:17:04.190" v="3338" actId="20577"/>
      <pc:docMkLst>
        <pc:docMk/>
      </pc:docMkLst>
      <pc:sldChg chg="addSp delSp modSp new mod setBg addAnim">
        <pc:chgData name="Finn Leopold Schröder" userId="c247bccd-626f-4bd8-8236-79b86bf45150" providerId="ADAL" clId="{5CE13ABA-0006-4A03-8469-7018FD569266}" dt="2025-05-05T14:20:20.980" v="45" actId="478"/>
        <pc:sldMkLst>
          <pc:docMk/>
          <pc:sldMk cId="2518792378" sldId="256"/>
        </pc:sldMkLst>
        <pc:spChg chg="mod">
          <ac:chgData name="Finn Leopold Schröder" userId="c247bccd-626f-4bd8-8236-79b86bf45150" providerId="ADAL" clId="{5CE13ABA-0006-4A03-8469-7018FD569266}" dt="2025-05-05T14:18:13.816" v="34" actId="26606"/>
          <ac:spMkLst>
            <pc:docMk/>
            <pc:sldMk cId="2518792378" sldId="256"/>
            <ac:spMk id="2" creationId="{36AFA59E-AE0B-A536-B999-10D9D0EC98BA}"/>
          </ac:spMkLst>
        </pc:spChg>
        <pc:spChg chg="mod">
          <ac:chgData name="Finn Leopold Schröder" userId="c247bccd-626f-4bd8-8236-79b86bf45150" providerId="ADAL" clId="{5CE13ABA-0006-4A03-8469-7018FD569266}" dt="2025-05-05T14:18:13.816" v="34" actId="26606"/>
          <ac:spMkLst>
            <pc:docMk/>
            <pc:sldMk cId="2518792378" sldId="256"/>
            <ac:spMk id="3" creationId="{478FAB39-2551-D1AB-08E3-F29833C31C0B}"/>
          </ac:spMkLst>
        </pc:spChg>
        <pc:spChg chg="add">
          <ac:chgData name="Finn Leopold Schröder" userId="c247bccd-626f-4bd8-8236-79b86bf45150" providerId="ADAL" clId="{5CE13ABA-0006-4A03-8469-7018FD569266}" dt="2025-05-05T14:18:13.816" v="34" actId="26606"/>
          <ac:spMkLst>
            <pc:docMk/>
            <pc:sldMk cId="2518792378" sldId="256"/>
            <ac:spMk id="1033" creationId="{96B5F253-7949-47C2-9DBD-1570ECDA2296}"/>
          </ac:spMkLst>
        </pc:spChg>
        <pc:spChg chg="add">
          <ac:chgData name="Finn Leopold Schröder" userId="c247bccd-626f-4bd8-8236-79b86bf45150" providerId="ADAL" clId="{5CE13ABA-0006-4A03-8469-7018FD569266}" dt="2025-05-05T14:18:13.816" v="34" actId="26606"/>
          <ac:spMkLst>
            <pc:docMk/>
            <pc:sldMk cId="2518792378" sldId="256"/>
            <ac:spMk id="1034" creationId="{B5A8AFA4-5C32-4100-9C6D-839A47E15FA0}"/>
          </ac:spMkLst>
        </pc:spChg>
        <pc:picChg chg="add mod">
          <ac:chgData name="Finn Leopold Schröder" userId="c247bccd-626f-4bd8-8236-79b86bf45150" providerId="ADAL" clId="{5CE13ABA-0006-4A03-8469-7018FD569266}" dt="2025-05-05T14:18:13.816" v="34" actId="26606"/>
          <ac:picMkLst>
            <pc:docMk/>
            <pc:sldMk cId="2518792378" sldId="256"/>
            <ac:picMk id="1026" creationId="{3E2B1565-A86E-C69C-EF63-89131C56E92B}"/>
          </ac:picMkLst>
        </pc:picChg>
      </pc:sldChg>
      <pc:sldChg chg="addSp modSp new mod setBg">
        <pc:chgData name="Finn Leopold Schröder" userId="c247bccd-626f-4bd8-8236-79b86bf45150" providerId="ADAL" clId="{5CE13ABA-0006-4A03-8469-7018FD569266}" dt="2025-05-05T14:24:10.932" v="397" actId="1076"/>
        <pc:sldMkLst>
          <pc:docMk/>
          <pc:sldMk cId="2283502562" sldId="257"/>
        </pc:sldMkLst>
      </pc:sldChg>
      <pc:sldChg chg="delSp modSp add mod">
        <pc:chgData name="Finn Leopold Schröder" userId="c247bccd-626f-4bd8-8236-79b86bf45150" providerId="ADAL" clId="{5CE13ABA-0006-4A03-8469-7018FD569266}" dt="2025-05-05T14:31:59.344" v="922" actId="20577"/>
        <pc:sldMkLst>
          <pc:docMk/>
          <pc:sldMk cId="131191012" sldId="258"/>
        </pc:sldMkLst>
      </pc:sldChg>
      <pc:sldChg chg="addSp modSp add del mod">
        <pc:chgData name="Finn Leopold Schröder" userId="c247bccd-626f-4bd8-8236-79b86bf45150" providerId="ADAL" clId="{5CE13ABA-0006-4A03-8469-7018FD569266}" dt="2025-05-05T14:53:45.521" v="2640" actId="20577"/>
        <pc:sldMkLst>
          <pc:docMk/>
          <pc:sldMk cId="2413207169" sldId="259"/>
        </pc:sldMkLst>
        <pc:spChg chg="mod">
          <ac:chgData name="Finn Leopold Schröder" userId="c247bccd-626f-4bd8-8236-79b86bf45150" providerId="ADAL" clId="{5CE13ABA-0006-4A03-8469-7018FD569266}" dt="2025-05-05T14:25:05.344" v="429" actId="20577"/>
          <ac:spMkLst>
            <pc:docMk/>
            <pc:sldMk cId="2413207169" sldId="259"/>
            <ac:spMk id="2" creationId="{DD093409-07DF-A96F-E70F-69B79AA28FD2}"/>
          </ac:spMkLst>
        </pc:spChg>
        <pc:spChg chg="mod">
          <ac:chgData name="Finn Leopold Schröder" userId="c247bccd-626f-4bd8-8236-79b86bf45150" providerId="ADAL" clId="{5CE13ABA-0006-4A03-8469-7018FD569266}" dt="2025-05-05T14:53:45.521" v="2640" actId="20577"/>
          <ac:spMkLst>
            <pc:docMk/>
            <pc:sldMk cId="2413207169" sldId="259"/>
            <ac:spMk id="3" creationId="{EAC86151-3E36-7379-DEBB-48F1B75EB162}"/>
          </ac:spMkLst>
        </pc:spChg>
        <pc:spChg chg="add mod">
          <ac:chgData name="Finn Leopold Schröder" userId="c247bccd-626f-4bd8-8236-79b86bf45150" providerId="ADAL" clId="{5CE13ABA-0006-4A03-8469-7018FD569266}" dt="2025-05-05T14:51:38.931" v="2635" actId="20577"/>
          <ac:spMkLst>
            <pc:docMk/>
            <pc:sldMk cId="2413207169" sldId="259"/>
            <ac:spMk id="7" creationId="{D068759A-8D67-449E-5EFA-F4EE796A4DBF}"/>
          </ac:spMkLst>
        </pc:spChg>
      </pc:sldChg>
      <pc:sldChg chg="modSp add mod">
        <pc:chgData name="Finn Leopold Schröder" userId="c247bccd-626f-4bd8-8236-79b86bf45150" providerId="ADAL" clId="{5CE13ABA-0006-4A03-8469-7018FD569266}" dt="2025-05-05T17:17:04.190" v="3338" actId="20577"/>
        <pc:sldMkLst>
          <pc:docMk/>
          <pc:sldMk cId="45692198" sldId="260"/>
        </pc:sldMkLst>
      </pc:sldChg>
      <pc:sldChg chg="modSp add del mod">
        <pc:chgData name="Finn Leopold Schröder" userId="c247bccd-626f-4bd8-8236-79b86bf45150" providerId="ADAL" clId="{5CE13ABA-0006-4A03-8469-7018FD569266}" dt="2025-05-05T14:45:16.011" v="2070" actId="2890"/>
        <pc:sldMkLst>
          <pc:docMk/>
          <pc:sldMk cId="1250049052" sldId="261"/>
        </pc:sldMkLst>
      </pc:sldChg>
      <pc:sldChg chg="addSp modSp add mod">
        <pc:chgData name="Finn Leopold Schröder" userId="c247bccd-626f-4bd8-8236-79b86bf45150" providerId="ADAL" clId="{5CE13ABA-0006-4A03-8469-7018FD569266}" dt="2025-05-05T15:15:35.714" v="3051" actId="114"/>
        <pc:sldMkLst>
          <pc:docMk/>
          <pc:sldMk cId="3530092926" sldId="261"/>
        </pc:sldMkLst>
        <pc:spChg chg="mod">
          <ac:chgData name="Finn Leopold Schröder" userId="c247bccd-626f-4bd8-8236-79b86bf45150" providerId="ADAL" clId="{5CE13ABA-0006-4A03-8469-7018FD569266}" dt="2025-05-05T14:54:11.629" v="2667" actId="20577"/>
          <ac:spMkLst>
            <pc:docMk/>
            <pc:sldMk cId="3530092926" sldId="261"/>
            <ac:spMk id="2" creationId="{A3D2A796-1E01-A1FF-2B29-122D1AAF99BB}"/>
          </ac:spMkLst>
        </pc:spChg>
        <pc:spChg chg="mod">
          <ac:chgData name="Finn Leopold Schröder" userId="c247bccd-626f-4bd8-8236-79b86bf45150" providerId="ADAL" clId="{5CE13ABA-0006-4A03-8469-7018FD569266}" dt="2025-05-05T15:15:35.714" v="3051" actId="114"/>
          <ac:spMkLst>
            <pc:docMk/>
            <pc:sldMk cId="3530092926" sldId="261"/>
            <ac:spMk id="3" creationId="{DFE1F149-1FEA-8D6C-B67C-175B8C074AE7}"/>
          </ac:spMkLst>
        </pc:spChg>
        <pc:spChg chg="add mod">
          <ac:chgData name="Finn Leopold Schröder" userId="c247bccd-626f-4bd8-8236-79b86bf45150" providerId="ADAL" clId="{5CE13ABA-0006-4A03-8469-7018FD569266}" dt="2025-05-05T15:15:26.966" v="3050" actId="114"/>
          <ac:spMkLst>
            <pc:docMk/>
            <pc:sldMk cId="3530092926" sldId="261"/>
            <ac:spMk id="7" creationId="{30880018-A43A-9A64-EA96-EF9B31EA2C7C}"/>
          </ac:spMkLst>
        </pc:spChg>
      </pc:sldChg>
      <pc:sldChg chg="modSp add mod">
        <pc:chgData name="Finn Leopold Schröder" userId="c247bccd-626f-4bd8-8236-79b86bf45150" providerId="ADAL" clId="{5CE13ABA-0006-4A03-8469-7018FD569266}" dt="2025-05-05T17:15:49.167" v="3278" actId="1076"/>
        <pc:sldMkLst>
          <pc:docMk/>
          <pc:sldMk cId="1872296640" sldId="262"/>
        </pc:sldMkLst>
        <pc:spChg chg="mod">
          <ac:chgData name="Finn Leopold Schröder" userId="c247bccd-626f-4bd8-8236-79b86bf45150" providerId="ADAL" clId="{5CE13ABA-0006-4A03-8469-7018FD569266}" dt="2025-05-05T17:15:49.167" v="3278" actId="1076"/>
          <ac:spMkLst>
            <pc:docMk/>
            <pc:sldMk cId="1872296640" sldId="262"/>
            <ac:spMk id="2" creationId="{6523E7D3-90BB-36E9-46A3-EBF592002A6F}"/>
          </ac:spMkLst>
        </pc:spChg>
        <pc:spChg chg="mod">
          <ac:chgData name="Finn Leopold Schröder" userId="c247bccd-626f-4bd8-8236-79b86bf45150" providerId="ADAL" clId="{5CE13ABA-0006-4A03-8469-7018FD569266}" dt="2025-05-05T16:14:32.675" v="3277" actId="20577"/>
          <ac:spMkLst>
            <pc:docMk/>
            <pc:sldMk cId="1872296640" sldId="262"/>
            <ac:spMk id="3" creationId="{B6D56A8A-17AE-256B-A424-D8B020241199}"/>
          </ac:spMkLst>
        </pc:spChg>
        <pc:spChg chg="mod">
          <ac:chgData name="Finn Leopold Schröder" userId="c247bccd-626f-4bd8-8236-79b86bf45150" providerId="ADAL" clId="{5CE13ABA-0006-4A03-8469-7018FD569266}" dt="2025-05-05T16:12:45.511" v="3263" actId="20577"/>
          <ac:spMkLst>
            <pc:docMk/>
            <pc:sldMk cId="1872296640" sldId="262"/>
            <ac:spMk id="7" creationId="{CE3CF3B6-948B-72AB-840B-0146BAF25993}"/>
          </ac:spMkLst>
        </pc:spChg>
      </pc:sldChg>
      <pc:sldChg chg="addSp delSp modSp add mod">
        <pc:chgData name="Finn Leopold Schröder" userId="c247bccd-626f-4bd8-8236-79b86bf45150" providerId="ADAL" clId="{5CE13ABA-0006-4A03-8469-7018FD569266}" dt="2025-05-05T17:16:27.335" v="3337" actId="478"/>
        <pc:sldMkLst>
          <pc:docMk/>
          <pc:sldMk cId="1180727859" sldId="263"/>
        </pc:sldMkLst>
        <pc:spChg chg="mod">
          <ac:chgData name="Finn Leopold Schröder" userId="c247bccd-626f-4bd8-8236-79b86bf45150" providerId="ADAL" clId="{5CE13ABA-0006-4A03-8469-7018FD569266}" dt="2025-05-05T17:16:00.984" v="3286" actId="20577"/>
          <ac:spMkLst>
            <pc:docMk/>
            <pc:sldMk cId="1180727859" sldId="263"/>
            <ac:spMk id="2" creationId="{8F57A0F7-FFA4-0EAF-3741-179ED69F43DC}"/>
          </ac:spMkLst>
        </pc:spChg>
        <pc:spChg chg="add mod">
          <ac:chgData name="Finn Leopold Schröder" userId="c247bccd-626f-4bd8-8236-79b86bf45150" providerId="ADAL" clId="{5CE13ABA-0006-4A03-8469-7018FD569266}" dt="2025-05-05T17:16:25" v="3336" actId="14100"/>
          <ac:spMkLst>
            <pc:docMk/>
            <pc:sldMk cId="1180727859" sldId="263"/>
            <ac:spMk id="11" creationId="{3810F84A-4B64-F792-3FAA-ACE92A32511F}"/>
          </ac:spMkLst>
        </pc:spChg>
      </pc:sldChg>
    </pc:docChg>
  </pc:docChgLst>
  <pc:docChgLst>
    <pc:chgData name="Finn Leopold Schröder" userId="c247bccd-626f-4bd8-8236-79b86bf45150" providerId="ADAL" clId="{131D8D89-7A02-4B9E-91D1-5AE3E900E4BD}"/>
    <pc:docChg chg="undo custSel addSld delSld modSld">
      <pc:chgData name="Finn Leopold Schröder" userId="c247bccd-626f-4bd8-8236-79b86bf45150" providerId="ADAL" clId="{131D8D89-7A02-4B9E-91D1-5AE3E900E4BD}" dt="2025-05-20T08:47:12.521" v="2740" actId="27636"/>
      <pc:docMkLst>
        <pc:docMk/>
      </pc:docMkLst>
      <pc:sldChg chg="modSp modAnim">
        <pc:chgData name="Finn Leopold Schröder" userId="c247bccd-626f-4bd8-8236-79b86bf45150" providerId="ADAL" clId="{131D8D89-7A02-4B9E-91D1-5AE3E900E4BD}" dt="2025-05-19T14:34:03.165" v="3" actId="20577"/>
        <pc:sldMkLst>
          <pc:docMk/>
          <pc:sldMk cId="2518792378" sldId="256"/>
        </pc:sldMkLst>
        <pc:spChg chg="mod">
          <ac:chgData name="Finn Leopold Schröder" userId="c247bccd-626f-4bd8-8236-79b86bf45150" providerId="ADAL" clId="{131D8D89-7A02-4B9E-91D1-5AE3E900E4BD}" dt="2025-05-19T14:34:03.165" v="3" actId="20577"/>
          <ac:spMkLst>
            <pc:docMk/>
            <pc:sldMk cId="2518792378" sldId="256"/>
            <ac:spMk id="3" creationId="{478FAB39-2551-D1AB-08E3-F29833C31C0B}"/>
          </ac:spMkLst>
        </pc:spChg>
      </pc:sldChg>
      <pc:sldChg chg="del">
        <pc:chgData name="Finn Leopold Schröder" userId="c247bccd-626f-4bd8-8236-79b86bf45150" providerId="ADAL" clId="{131D8D89-7A02-4B9E-91D1-5AE3E900E4BD}" dt="2025-05-19T14:34:07.781" v="4" actId="47"/>
        <pc:sldMkLst>
          <pc:docMk/>
          <pc:sldMk cId="2283502562" sldId="257"/>
        </pc:sldMkLst>
      </pc:sldChg>
      <pc:sldChg chg="del">
        <pc:chgData name="Finn Leopold Schröder" userId="c247bccd-626f-4bd8-8236-79b86bf45150" providerId="ADAL" clId="{131D8D89-7A02-4B9E-91D1-5AE3E900E4BD}" dt="2025-05-19T14:34:07.781" v="4" actId="47"/>
        <pc:sldMkLst>
          <pc:docMk/>
          <pc:sldMk cId="131191012" sldId="258"/>
        </pc:sldMkLst>
      </pc:sldChg>
      <pc:sldChg chg="modSp mod">
        <pc:chgData name="Finn Leopold Schröder" userId="c247bccd-626f-4bd8-8236-79b86bf45150" providerId="ADAL" clId="{131D8D89-7A02-4B9E-91D1-5AE3E900E4BD}" dt="2025-05-19T14:34:28.315" v="25" actId="20577"/>
        <pc:sldMkLst>
          <pc:docMk/>
          <pc:sldMk cId="2413207169" sldId="259"/>
        </pc:sldMkLst>
        <pc:spChg chg="mod">
          <ac:chgData name="Finn Leopold Schröder" userId="c247bccd-626f-4bd8-8236-79b86bf45150" providerId="ADAL" clId="{131D8D89-7A02-4B9E-91D1-5AE3E900E4BD}" dt="2025-05-19T14:34:12.638" v="5" actId="113"/>
          <ac:spMkLst>
            <pc:docMk/>
            <pc:sldMk cId="2413207169" sldId="259"/>
            <ac:spMk id="3" creationId="{EAC86151-3E36-7379-DEBB-48F1B75EB162}"/>
          </ac:spMkLst>
        </pc:spChg>
        <pc:spChg chg="mod">
          <ac:chgData name="Finn Leopold Schröder" userId="c247bccd-626f-4bd8-8236-79b86bf45150" providerId="ADAL" clId="{131D8D89-7A02-4B9E-91D1-5AE3E900E4BD}" dt="2025-05-19T14:34:28.315" v="25" actId="20577"/>
          <ac:spMkLst>
            <pc:docMk/>
            <pc:sldMk cId="2413207169" sldId="259"/>
            <ac:spMk id="7" creationId="{D068759A-8D67-449E-5EFA-F4EE796A4DBF}"/>
          </ac:spMkLst>
        </pc:spChg>
      </pc:sldChg>
      <pc:sldChg chg="del">
        <pc:chgData name="Finn Leopold Schröder" userId="c247bccd-626f-4bd8-8236-79b86bf45150" providerId="ADAL" clId="{131D8D89-7A02-4B9E-91D1-5AE3E900E4BD}" dt="2025-05-19T14:34:07.781" v="4" actId="47"/>
        <pc:sldMkLst>
          <pc:docMk/>
          <pc:sldMk cId="45692198" sldId="260"/>
        </pc:sldMkLst>
      </pc:sldChg>
      <pc:sldChg chg="addSp modSp mod modNotesTx">
        <pc:chgData name="Finn Leopold Schröder" userId="c247bccd-626f-4bd8-8236-79b86bf45150" providerId="ADAL" clId="{131D8D89-7A02-4B9E-91D1-5AE3E900E4BD}" dt="2025-05-19T15:27:57.784" v="2718" actId="20577"/>
        <pc:sldMkLst>
          <pc:docMk/>
          <pc:sldMk cId="3530092926" sldId="261"/>
        </pc:sldMkLst>
        <pc:spChg chg="mod">
          <ac:chgData name="Finn Leopold Schröder" userId="c247bccd-626f-4bd8-8236-79b86bf45150" providerId="ADAL" clId="{131D8D89-7A02-4B9E-91D1-5AE3E900E4BD}" dt="2025-05-19T14:35:32.214" v="50" actId="1076"/>
          <ac:spMkLst>
            <pc:docMk/>
            <pc:sldMk cId="3530092926" sldId="261"/>
            <ac:spMk id="2" creationId="{A3D2A796-1E01-A1FF-2B29-122D1AAF99BB}"/>
          </ac:spMkLst>
        </pc:spChg>
        <pc:spChg chg="mod">
          <ac:chgData name="Finn Leopold Schröder" userId="c247bccd-626f-4bd8-8236-79b86bf45150" providerId="ADAL" clId="{131D8D89-7A02-4B9E-91D1-5AE3E900E4BD}" dt="2025-05-19T15:25:18.622" v="2523" actId="27636"/>
          <ac:spMkLst>
            <pc:docMk/>
            <pc:sldMk cId="3530092926" sldId="261"/>
            <ac:spMk id="3" creationId="{DFE1F149-1FEA-8D6C-B67C-175B8C074AE7}"/>
          </ac:spMkLst>
        </pc:spChg>
        <pc:spChg chg="mod">
          <ac:chgData name="Finn Leopold Schröder" userId="c247bccd-626f-4bd8-8236-79b86bf45150" providerId="ADAL" clId="{131D8D89-7A02-4B9E-91D1-5AE3E900E4BD}" dt="2025-05-19T14:42:53.040" v="450" actId="5793"/>
          <ac:spMkLst>
            <pc:docMk/>
            <pc:sldMk cId="3530092926" sldId="261"/>
            <ac:spMk id="7" creationId="{30880018-A43A-9A64-EA96-EF9B31EA2C7C}"/>
          </ac:spMkLst>
        </pc:spChg>
        <pc:spChg chg="add mod">
          <ac:chgData name="Finn Leopold Schröder" userId="c247bccd-626f-4bd8-8236-79b86bf45150" providerId="ADAL" clId="{131D8D89-7A02-4B9E-91D1-5AE3E900E4BD}" dt="2025-05-19T14:37:42.582" v="184" actId="122"/>
          <ac:spMkLst>
            <pc:docMk/>
            <pc:sldMk cId="3530092926" sldId="261"/>
            <ac:spMk id="9" creationId="{D9CDF7DD-3336-E660-EC6B-F4DBB5648498}"/>
          </ac:spMkLst>
        </pc:spChg>
      </pc:sldChg>
      <pc:sldChg chg="modSp mod modNotesTx">
        <pc:chgData name="Finn Leopold Schröder" userId="c247bccd-626f-4bd8-8236-79b86bf45150" providerId="ADAL" clId="{131D8D89-7A02-4B9E-91D1-5AE3E900E4BD}" dt="2025-05-19T15:12:55.224" v="2279" actId="14100"/>
        <pc:sldMkLst>
          <pc:docMk/>
          <pc:sldMk cId="1872296640" sldId="262"/>
        </pc:sldMkLst>
        <pc:spChg chg="mod">
          <ac:chgData name="Finn Leopold Schröder" userId="c247bccd-626f-4bd8-8236-79b86bf45150" providerId="ADAL" clId="{131D8D89-7A02-4B9E-91D1-5AE3E900E4BD}" dt="2025-05-19T15:06:02.215" v="1745" actId="20577"/>
          <ac:spMkLst>
            <pc:docMk/>
            <pc:sldMk cId="1872296640" sldId="262"/>
            <ac:spMk id="2" creationId="{6523E7D3-90BB-36E9-46A3-EBF592002A6F}"/>
          </ac:spMkLst>
        </pc:spChg>
        <pc:spChg chg="mod">
          <ac:chgData name="Finn Leopold Schröder" userId="c247bccd-626f-4bd8-8236-79b86bf45150" providerId="ADAL" clId="{131D8D89-7A02-4B9E-91D1-5AE3E900E4BD}" dt="2025-05-19T15:09:34.037" v="1888" actId="20577"/>
          <ac:spMkLst>
            <pc:docMk/>
            <pc:sldMk cId="1872296640" sldId="262"/>
            <ac:spMk id="3" creationId="{B6D56A8A-17AE-256B-A424-D8B020241199}"/>
          </ac:spMkLst>
        </pc:spChg>
        <pc:spChg chg="mod">
          <ac:chgData name="Finn Leopold Schröder" userId="c247bccd-626f-4bd8-8236-79b86bf45150" providerId="ADAL" clId="{131D8D89-7A02-4B9E-91D1-5AE3E900E4BD}" dt="2025-05-19T15:12:55.224" v="2279" actId="14100"/>
          <ac:spMkLst>
            <pc:docMk/>
            <pc:sldMk cId="1872296640" sldId="262"/>
            <ac:spMk id="7" creationId="{CE3CF3B6-948B-72AB-840B-0146BAF25993}"/>
          </ac:spMkLst>
        </pc:spChg>
      </pc:sldChg>
      <pc:sldChg chg="addSp modSp add mod modNotesTx">
        <pc:chgData name="Finn Leopold Schröder" userId="c247bccd-626f-4bd8-8236-79b86bf45150" providerId="ADAL" clId="{131D8D89-7A02-4B9E-91D1-5AE3E900E4BD}" dt="2025-05-19T15:24:52.824" v="2515" actId="20577"/>
        <pc:sldMkLst>
          <pc:docMk/>
          <pc:sldMk cId="3600717607" sldId="264"/>
        </pc:sldMkLst>
        <pc:spChg chg="mod">
          <ac:chgData name="Finn Leopold Schröder" userId="c247bccd-626f-4bd8-8236-79b86bf45150" providerId="ADAL" clId="{131D8D89-7A02-4B9E-91D1-5AE3E900E4BD}" dt="2025-05-19T15:24:47.406" v="2514" actId="27636"/>
          <ac:spMkLst>
            <pc:docMk/>
            <pc:sldMk cId="3600717607" sldId="264"/>
            <ac:spMk id="3" creationId="{762E405E-C67C-90D9-71FE-1A6DD63BA728}"/>
          </ac:spMkLst>
        </pc:spChg>
        <pc:spChg chg="mod">
          <ac:chgData name="Finn Leopold Schröder" userId="c247bccd-626f-4bd8-8236-79b86bf45150" providerId="ADAL" clId="{131D8D89-7A02-4B9E-91D1-5AE3E900E4BD}" dt="2025-05-19T15:24:52.824" v="2515" actId="20577"/>
          <ac:spMkLst>
            <pc:docMk/>
            <pc:sldMk cId="3600717607" sldId="264"/>
            <ac:spMk id="7" creationId="{AFCDD44B-F139-0FAB-41C3-FFF7CAA41148}"/>
          </ac:spMkLst>
        </pc:spChg>
        <pc:spChg chg="mod">
          <ac:chgData name="Finn Leopold Schröder" userId="c247bccd-626f-4bd8-8236-79b86bf45150" providerId="ADAL" clId="{131D8D89-7A02-4B9E-91D1-5AE3E900E4BD}" dt="2025-05-19T14:44:12.015" v="477" actId="20577"/>
          <ac:spMkLst>
            <pc:docMk/>
            <pc:sldMk cId="3600717607" sldId="264"/>
            <ac:spMk id="9" creationId="{18C9DF71-A6E7-ED6B-F2BC-86D8CF4CB7AF}"/>
          </ac:spMkLst>
        </pc:spChg>
        <pc:spChg chg="add mod">
          <ac:chgData name="Finn Leopold Schröder" userId="c247bccd-626f-4bd8-8236-79b86bf45150" providerId="ADAL" clId="{131D8D89-7A02-4B9E-91D1-5AE3E900E4BD}" dt="2025-05-19T14:48:05.232" v="934" actId="20577"/>
          <ac:spMkLst>
            <pc:docMk/>
            <pc:sldMk cId="3600717607" sldId="264"/>
            <ac:spMk id="11" creationId="{287E0064-073F-31B7-DEB3-D3B0EE33BFF9}"/>
          </ac:spMkLst>
        </pc:spChg>
      </pc:sldChg>
      <pc:sldChg chg="modSp add mod modNotesTx">
        <pc:chgData name="Finn Leopold Schröder" userId="c247bccd-626f-4bd8-8236-79b86bf45150" providerId="ADAL" clId="{131D8D89-7A02-4B9E-91D1-5AE3E900E4BD}" dt="2025-05-20T08:47:12.521" v="2740" actId="27636"/>
        <pc:sldMkLst>
          <pc:docMk/>
          <pc:sldMk cId="4254682933" sldId="265"/>
        </pc:sldMkLst>
        <pc:spChg chg="mod">
          <ac:chgData name="Finn Leopold Schröder" userId="c247bccd-626f-4bd8-8236-79b86bf45150" providerId="ADAL" clId="{131D8D89-7A02-4B9E-91D1-5AE3E900E4BD}" dt="2025-05-20T08:45:23.586" v="2729" actId="20577"/>
          <ac:spMkLst>
            <pc:docMk/>
            <pc:sldMk cId="4254682933" sldId="265"/>
            <ac:spMk id="3" creationId="{C8113D9E-E392-E2E9-43FF-AADE848CA16D}"/>
          </ac:spMkLst>
        </pc:spChg>
        <pc:spChg chg="mod">
          <ac:chgData name="Finn Leopold Schröder" userId="c247bccd-626f-4bd8-8236-79b86bf45150" providerId="ADAL" clId="{131D8D89-7A02-4B9E-91D1-5AE3E900E4BD}" dt="2025-05-20T08:47:12.521" v="2740" actId="27636"/>
          <ac:spMkLst>
            <pc:docMk/>
            <pc:sldMk cId="4254682933" sldId="265"/>
            <ac:spMk id="7" creationId="{17C6BECE-ADB7-9F72-6E3B-90D0D13C301E}"/>
          </ac:spMkLst>
        </pc:sp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C54D73-79F2-438B-938F-74207E80B479}" type="datetimeFigureOut">
              <a:rPr lang="de-DE" smtClean="0"/>
              <a:t>19.05.2025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CA48B0C-087A-46B2-A150-0667458490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871057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Wichtig: In R die geschweifte Klammer immer vor dem </a:t>
            </a:r>
            <a:r>
              <a:rPr lang="de-DE" dirty="0" err="1"/>
              <a:t>else</a:t>
            </a:r>
            <a:r>
              <a:rPr lang="de-DE" dirty="0"/>
              <a:t>, in Python erkennt das Programm das </a:t>
            </a:r>
            <a:r>
              <a:rPr lang="de-DE" dirty="0" err="1"/>
              <a:t>If</a:t>
            </a:r>
            <a:r>
              <a:rPr lang="de-DE" dirty="0"/>
              <a:t> Abfragen enden wenn nicht mehr eingerückt ist und dort kein </a:t>
            </a:r>
            <a:r>
              <a:rPr lang="de-DE" dirty="0" err="1"/>
              <a:t>else</a:t>
            </a:r>
            <a:r>
              <a:rPr lang="de-DE" dirty="0"/>
              <a:t>/</a:t>
            </a:r>
            <a:r>
              <a:rPr lang="de-DE" dirty="0" err="1"/>
              <a:t>elif</a:t>
            </a:r>
            <a:r>
              <a:rPr lang="de-DE" dirty="0"/>
              <a:t> steht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CA48B0C-087A-46B2-A150-066745849002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255754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Wann kann man das gebrauchen?</a:t>
            </a:r>
          </a:p>
          <a:p>
            <a:r>
              <a:rPr lang="de-DE" dirty="0"/>
              <a:t>Wenn geklickt wird soll X passieren</a:t>
            </a:r>
          </a:p>
          <a:p>
            <a:r>
              <a:rPr lang="de-DE" dirty="0"/>
              <a:t>Depressionsfragebogen zu Anfang, wenn bestimmter Score erreicht Interventionsgruppe</a:t>
            </a:r>
          </a:p>
          <a:p>
            <a:r>
              <a:rPr lang="de-DE" dirty="0"/>
              <a:t>Übungstrials zu </a:t>
            </a:r>
            <a:r>
              <a:rPr lang="de-DE" dirty="0" err="1"/>
              <a:t>anfang</a:t>
            </a:r>
            <a:r>
              <a:rPr lang="de-DE" dirty="0"/>
              <a:t>, wenn Fehlerquote &gt; x% nochmal wiederholen</a:t>
            </a:r>
          </a:p>
          <a:p>
            <a:r>
              <a:rPr lang="de-DE" dirty="0"/>
              <a:t>Wenn die Proband X Jahre Alt ist verwende die passende Normgruppe zur Einordnung etc.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CA48B0C-087A-46B2-A150-066745849002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6774865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 err="1"/>
              <a:t>random.uniform</a:t>
            </a:r>
            <a:r>
              <a:rPr lang="de-DE" dirty="0"/>
              <a:t> in Python falls Zahlen </a:t>
            </a:r>
            <a:r>
              <a:rPr lang="de-DE" dirty="0" err="1"/>
              <a:t>Float</a:t>
            </a:r>
            <a:r>
              <a:rPr lang="de-DE" dirty="0"/>
              <a:t> sein sollen (Dezimalzahlen) 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CA48B0C-087A-46B2-A150-066745849002}" type="slidenum">
              <a:rPr lang="de-DE" smtClean="0"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4021630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CFD491A-1485-627E-9AEB-BE5D583360F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>
            <a:extLst>
              <a:ext uri="{FF2B5EF4-FFF2-40B4-BE49-F238E27FC236}">
                <a16:creationId xmlns:a16="http://schemas.microsoft.com/office/drawing/2014/main" id="{82E72778-044E-ED41-988B-6854DC1D338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>
            <a:extLst>
              <a:ext uri="{FF2B5EF4-FFF2-40B4-BE49-F238E27FC236}">
                <a16:creationId xmlns:a16="http://schemas.microsoft.com/office/drawing/2014/main" id="{76E621BF-D1FD-F433-4AB5-9C0B1C1C6B1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79598F1B-DE7B-C6EF-1444-FBC6B98CB10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CA48B0C-087A-46B2-A150-066745849002}" type="slidenum">
              <a:rPr lang="de-DE" smtClean="0"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189384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9078817-F149-9888-8C2A-4DD0F052703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39B2EE28-5883-B590-43D5-6A5E888DAFE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0B0BE7A-93D2-1175-8790-50C36A6399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55547-8584-4CF3-96D7-670283A24751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A8B82B0-F7D0-7D44-5E5F-B48785D9E8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7FBB85B-7242-4F76-0B2E-4C2BD6115C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16755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4FC62F6-4F06-DE35-F81F-AD45B1362A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1751D0E8-FAB3-361E-0842-C56886B8ECE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0519576-18D8-07D7-4A25-BBC5D3F150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8CD56D-BEAA-45A8-B407-8C04629E90A1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6B373F8-DCD3-F9CA-4FA2-2C8071922D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51987E4-D166-3469-8F39-2074600879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120513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20AD98C0-BA26-317D-2E9C-7C91913C412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761C106D-4305-3A9D-AEA2-D0A9A23D97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AF66EA9-FD6F-40D4-9764-21CAF91CE7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3D03BE-4D46-4E27-AD81-58FDB682D030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10CD906-D9A8-0079-46A4-D1646FDB3A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34739FD-CFB1-331C-6B0F-3BF195740A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051042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996A16-5BB5-0DA1-ACAB-B0F94F9FB3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1D1259BC-1248-8093-905F-7C69F40AF3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4FC69F95-25EF-4205-039A-55916F84F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8283A-919D-448A-98B0-4903C92473F1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A86AEBB-FDAF-3810-1AF5-E7F7398219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0C95A36-E8A0-B50B-C19F-F4C6B061BE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75973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EE78590-3FBD-0793-F2EA-A0EBF91606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DD08823B-0EB7-F64E-54D1-438301FCCF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8E818EC-A2F9-E157-B41A-E1A78D2710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AA299-E205-4956-AC1E-23DF4F8682A0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AD8CF43-9021-DB2D-A799-4D9D149FE7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790460F-8D24-4553-8BC4-02D397AF60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749222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8ED2E4B-156C-3E60-8B90-5F02EA1DE9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F0E53E70-35DA-070A-84A9-09EB71293C2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386D318E-3134-CCC6-FB43-0C7858B564E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1AD3C9DB-63EA-80F9-C177-A7FF908317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2F65D-5A39-4F1E-A51B-6C27CDE3FA09}" type="datetime1">
              <a:rPr lang="de-DE" smtClean="0"/>
              <a:t>19.05.2025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5B06B7C6-7170-C020-1437-0E945AF347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64246732-7AD8-4993-0D31-5E6BA40532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534099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0DD6A7D-C53E-C282-4F50-910E4DCF4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8162A3C4-EA3A-CB40-A28E-74F4FAF81F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2345FE0A-0A24-0A37-844D-C07DBB51798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C12A468C-5FBC-6E9F-0BB0-AEDD058511D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8FF483C7-6E26-1039-031D-9FFED0F2FC8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8A048648-2FD4-6867-957B-3D46DCE388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D8AEBC-0CF9-451A-BFEA-AD63C2DD89F1}" type="datetime1">
              <a:rPr lang="de-DE" smtClean="0"/>
              <a:t>19.05.2025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9F229D50-41DB-BE35-841C-8979A16774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8A976247-FB52-9047-4DB6-26BE01267A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819996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30F6A9-3179-562C-76B7-66E82068B8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930222CC-B619-9F56-8150-2ACDC49D1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EAFAC2-519C-444C-AA57-EF8774227B2C}" type="datetime1">
              <a:rPr lang="de-DE" smtClean="0"/>
              <a:t>19.05.2025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775F2B06-6ACC-9C30-19F9-3E933EB3CF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46345F01-BF59-E131-6E54-1F31CEFD8D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971344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9963901D-EE01-A6D0-41BA-F78B6542F2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491-F94A-4A9B-A200-BEC0D84E8C06}" type="datetime1">
              <a:rPr lang="de-DE" smtClean="0"/>
              <a:t>19.05.2025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59F203A0-7299-C382-01E3-83D1D0C990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E8E7FB11-2E69-910F-4A69-A204DB82CF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21235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FC1D984-FC8F-4B70-7229-5B9E453DD8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6BCD05A-22D6-BB8F-CCD3-400C7229FC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C3FD9BE6-0E75-7775-59B8-765339D607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3C8B03EF-4AE7-DD9A-E40C-94379128D6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ACAEA-FE88-4141-8AAF-DA1D5830857F}" type="datetime1">
              <a:rPr lang="de-DE" smtClean="0"/>
              <a:t>19.05.2025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E6CD1CFB-F712-2D6B-8BF4-85F6A55E6C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F03876BA-3609-5E2E-243C-70C4446189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240759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A974A95-ADB8-CCCA-AE74-A84A923521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17091BEB-D6D9-02ED-66FA-760D07FDE18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DAF9B1BD-B1DE-AFED-5A41-C861556F5B8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9D18492F-6C52-1E4D-CBF5-95A0D9FA68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549EF-E5DB-407E-BAFB-DB6274793173}" type="datetime1">
              <a:rPr lang="de-DE" smtClean="0"/>
              <a:t>19.05.2025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15A0A080-A871-7C90-8847-412FE7DBA6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4B0359CE-A776-B739-048A-6DB2B826AE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483475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016A71CE-E159-041D-4106-9493707D25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4B48BBA-28A5-745B-2B84-98181774C6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35F100B-35A6-AE42-38CA-7E2DBF23C21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662E65D-62FF-42A6-A444-5EDF2DFBC2DE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1A74D49-541B-C838-8B1E-DAE3FE09EB3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E2C5525-4613-92B7-287D-8001D493127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854670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34" name="Rectangle 1030">
            <a:extLst>
              <a:ext uri="{FF2B5EF4-FFF2-40B4-BE49-F238E27FC236}">
                <a16:creationId xmlns:a16="http://schemas.microsoft.com/office/drawing/2014/main" id="{B5A8AFA4-5C32-4100-9C6D-839A47E15FA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3" name="Rectangle 1032">
            <a:extLst>
              <a:ext uri="{FF2B5EF4-FFF2-40B4-BE49-F238E27FC236}">
                <a16:creationId xmlns:a16="http://schemas.microsoft.com/office/drawing/2014/main" id="{96B5F253-7949-47C2-9DBD-1570ECDA229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85799" y="685800"/>
            <a:ext cx="5421703" cy="54864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36AFA59E-AE0B-A536-B999-10D9D0EC98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668426" y="1254763"/>
            <a:ext cx="3444948" cy="2481729"/>
          </a:xfrm>
        </p:spPr>
        <p:txBody>
          <a:bodyPr anchor="b">
            <a:normAutofit/>
          </a:bodyPr>
          <a:lstStyle/>
          <a:p>
            <a:r>
              <a:rPr lang="de-DE" sz="3200">
                <a:solidFill>
                  <a:srgbClr val="595959"/>
                </a:solidFill>
              </a:rPr>
              <a:t>PsychoPy Tutorium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478FAB39-2551-D1AB-08E3-F29833C31C0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849179" y="4046453"/>
            <a:ext cx="3083442" cy="1785506"/>
          </a:xfrm>
        </p:spPr>
        <p:txBody>
          <a:bodyPr anchor="t">
            <a:normAutofit/>
          </a:bodyPr>
          <a:lstStyle/>
          <a:p>
            <a:r>
              <a:rPr lang="de-DE" sz="1400" dirty="0">
                <a:solidFill>
                  <a:srgbClr val="595959"/>
                </a:solidFill>
              </a:rPr>
              <a:t>2. Sitzung</a:t>
            </a:r>
          </a:p>
        </p:txBody>
      </p:sp>
      <p:pic>
        <p:nvPicPr>
          <p:cNvPr id="1026" name="Picture 2" descr="PsychoPy - Wikipedia">
            <a:extLst>
              <a:ext uri="{FF2B5EF4-FFF2-40B4-BE49-F238E27FC236}">
                <a16:creationId xmlns:a16="http://schemas.microsoft.com/office/drawing/2014/main" id="{3E2B1565-A86E-C69C-EF63-89131C56E92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941" r="447" b="-1"/>
          <a:stretch/>
        </p:blipFill>
        <p:spPr bwMode="auto">
          <a:xfrm>
            <a:off x="6107503" y="685799"/>
            <a:ext cx="5410200" cy="5486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5187923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7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F408385-68A4-6937-0F9A-6FE57DEA039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AB7ECC59-1F6E-98DF-A184-D996B08FE76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17BEECA-F66E-C10F-1C6C-0FCCA31FECB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9" cy="6858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6B1E9D81-E4DB-F337-E6F7-71818E192EF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514" y="685800"/>
            <a:ext cx="10800972" cy="5486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DD093409-07DF-A96F-E70F-69B79AA28F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6054" y="1261137"/>
            <a:ext cx="8959893" cy="888360"/>
          </a:xfrm>
        </p:spPr>
        <p:txBody>
          <a:bodyPr anchor="b">
            <a:normAutofit/>
          </a:bodyPr>
          <a:lstStyle/>
          <a:p>
            <a:pPr algn="ctr"/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Ablauf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EAC86151-3E36-7379-DEBB-48F1B75EB16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616054" y="2427383"/>
            <a:ext cx="7371535" cy="3169482"/>
          </a:xfrm>
        </p:spPr>
        <p:txBody>
          <a:bodyPr anchor="t">
            <a:normAutofit/>
          </a:bodyPr>
          <a:lstStyle/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1. Sitzung: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for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schleifen,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while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schleifen</a:t>
            </a:r>
          </a:p>
          <a:p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2. Sitzung: </a:t>
            </a:r>
            <a:r>
              <a:rPr lang="de-DE" sz="2100" b="1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Abfragen, </a:t>
            </a:r>
            <a:r>
              <a:rPr lang="de-DE" sz="2100" b="1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random</a:t>
            </a:r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2100" b="1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befehl</a:t>
            </a:r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3. Sitzung: Aufbau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PsychoPy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, Durchgehen eines Beispiels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4. Sitzung: Beispielexperiment erstellen 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5. Sitzung: Komplexere Experimente 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6. Sitzung Abschluss und FAQ 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1. Durchlauf diese Semester, offen für Anpassungen und ggf. auch noch  1-2 weitere Sitzungen – Feedback erwünscht! :)</a:t>
            </a: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83B95F3-EF4A-B3FA-A5E3-A9FD320C63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01111D-18D3-4F28-A4B8-6DC1428E5A1A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8F22D51-563A-1281-9BE5-372E8F14B5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7A5F1D1-A096-BB8E-34FC-5649C0A8C7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2</a:t>
            </a:fld>
            <a:endParaRPr lang="de-DE" dirty="0"/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D068759A-8D67-449E-5EFA-F4EE796A4DBF}"/>
              </a:ext>
            </a:extLst>
          </p:cNvPr>
          <p:cNvSpPr txBox="1">
            <a:spLocks/>
          </p:cNvSpPr>
          <p:nvPr/>
        </p:nvSpPr>
        <p:spPr>
          <a:xfrm>
            <a:off x="9219259" y="2427381"/>
            <a:ext cx="2045557" cy="316948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 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06.05.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 20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.05.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03.06.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10.06.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17.06.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23.06.</a:t>
            </a:r>
          </a:p>
        </p:txBody>
      </p:sp>
    </p:spTree>
    <p:extLst>
      <p:ext uri="{BB962C8B-B14F-4D97-AF65-F5344CB8AC3E}">
        <p14:creationId xmlns:p14="http://schemas.microsoft.com/office/powerpoint/2010/main" val="24132071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C2A6921-23DD-A18C-8639-0FF69BE0A75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B3034F57-37A4-1813-1D37-36A4353D8EB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61C09A5-6563-B060-C761-CE055875397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9" cy="6858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88A5517-EA68-A3F0-4621-C42FCC459B8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514" y="685800"/>
            <a:ext cx="10800972" cy="5486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3D2A796-1E01-A1FF-2B29-122D1AAF99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6055" y="853219"/>
            <a:ext cx="8959893" cy="888360"/>
          </a:xfrm>
        </p:spPr>
        <p:txBody>
          <a:bodyPr anchor="b">
            <a:normAutofit/>
          </a:bodyPr>
          <a:lstStyle/>
          <a:p>
            <a:pPr algn="ctr"/>
            <a:r>
              <a:rPr lang="de-DE" sz="32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Abfragen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DFE1F149-1FEA-8D6C-B67C-175B8C074AE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616055" y="2427382"/>
            <a:ext cx="4479946" cy="3744817"/>
          </a:xfrm>
        </p:spPr>
        <p:txBody>
          <a:bodyPr anchor="t">
            <a:normAutofit fontScale="85000" lnSpcReduction="20000"/>
          </a:bodyPr>
          <a:lstStyle/>
          <a:p>
            <a:pPr marL="0" indent="0">
              <a:buNone/>
            </a:pPr>
            <a:r>
              <a:rPr lang="de-DE" sz="2100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 R:</a:t>
            </a:r>
          </a:p>
          <a:p>
            <a:pPr marL="0" indent="0" algn="ctr">
              <a:buNone/>
            </a:pPr>
            <a:r>
              <a:rPr lang="de-DE" sz="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(Bedingung){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 #Code}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x &lt;- 5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(x&gt;0){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(„x ist positiv“)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}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else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(x==0){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(„x ist null“)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}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else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{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(„x ist negativ“)}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ABF4FEF-91F5-68CE-0A6A-C8A8DD26E3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01111D-18D3-4F28-A4B8-6DC1428E5A1A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6F78B32-4B7B-FB05-94C0-F9C618C836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335392D8-A514-1E54-81FB-21EBD63D79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3</a:t>
            </a:fld>
            <a:endParaRPr lang="de-DE" dirty="0"/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30880018-A43A-9A64-EA96-EF9B31EA2C7C}"/>
              </a:ext>
            </a:extLst>
          </p:cNvPr>
          <p:cNvSpPr txBox="1">
            <a:spLocks/>
          </p:cNvSpPr>
          <p:nvPr/>
        </p:nvSpPr>
        <p:spPr>
          <a:xfrm>
            <a:off x="6791513" y="2427381"/>
            <a:ext cx="5180354" cy="3744817"/>
          </a:xfrm>
          <a:prstGeom prst="rect">
            <a:avLst/>
          </a:prstGeom>
        </p:spPr>
        <p:txBody>
          <a:bodyPr vert="horz" lIns="91440" tIns="45720" rIns="91440" bIns="45720" rtlCol="0" anchor="t">
            <a:normAutofit fontScale="775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de-DE" sz="2100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 Python:</a:t>
            </a:r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de-DE" sz="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</a:p>
          <a:p>
            <a:pPr marL="0" indent="0" algn="ctr">
              <a:buNone/>
            </a:pPr>
            <a:r>
              <a:rPr lang="de-DE" sz="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Bedingung: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 #Code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x = 5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x&gt;0: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(„x ist positiv“)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elif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x==0: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(„x ist null“)}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else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: 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(„x ist negativ“)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9" name="Inhaltsplatzhalter 2">
            <a:extLst>
              <a:ext uri="{FF2B5EF4-FFF2-40B4-BE49-F238E27FC236}">
                <a16:creationId xmlns:a16="http://schemas.microsoft.com/office/drawing/2014/main" id="{D9CDF7DD-3336-E660-EC6B-F4DBB5648498}"/>
              </a:ext>
            </a:extLst>
          </p:cNvPr>
          <p:cNvSpPr txBox="1">
            <a:spLocks/>
          </p:cNvSpPr>
          <p:nvPr/>
        </p:nvSpPr>
        <p:spPr>
          <a:xfrm>
            <a:off x="1503540" y="1741579"/>
            <a:ext cx="9549039" cy="549277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Um: Bedingungen zu prüfen – WENN (=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) etwas zutrifft führe [Code] aus</a:t>
            </a:r>
          </a:p>
        </p:txBody>
      </p:sp>
    </p:spTree>
    <p:extLst>
      <p:ext uri="{BB962C8B-B14F-4D97-AF65-F5344CB8AC3E}">
        <p14:creationId xmlns:p14="http://schemas.microsoft.com/office/powerpoint/2010/main" val="35300929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16109A87-B3D9-46FE-5971-A359CA30DAA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A9B3DE2A-EEE8-9DEF-7DD0-50D307249D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EC3DE15-97FB-DE1E-94F9-EE64257050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9" cy="6858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9673FF50-0DC2-7E14-53CF-A99B4C09BF2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514" y="685800"/>
            <a:ext cx="10800972" cy="5486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0C5BBE8E-95F4-B526-E84C-71BA3FF2F7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6055" y="853219"/>
            <a:ext cx="8959893" cy="888360"/>
          </a:xfrm>
        </p:spPr>
        <p:txBody>
          <a:bodyPr anchor="b">
            <a:normAutofit/>
          </a:bodyPr>
          <a:lstStyle/>
          <a:p>
            <a:pPr algn="ctr"/>
            <a:r>
              <a:rPr lang="de-DE" sz="32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Abfragen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62E405E-C67C-90D9-71FE-1A6DD63BA72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616053" y="2142978"/>
            <a:ext cx="4479946" cy="3171481"/>
          </a:xfrm>
        </p:spPr>
        <p:txBody>
          <a:bodyPr anchor="t">
            <a:normAutofit lnSpcReduction="10000"/>
          </a:bodyPr>
          <a:lstStyle/>
          <a:p>
            <a:pPr marL="0" indent="0">
              <a:buNone/>
            </a:pPr>
            <a:r>
              <a:rPr lang="de-DE" sz="2100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 R:</a:t>
            </a:r>
            <a:r>
              <a:rPr lang="de-DE" sz="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x &lt;- 5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(x&gt;0){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(„x ist positiv“)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}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else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(x==0){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(„x ist null“)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}</a:t>
            </a:r>
            <a:r>
              <a:rPr lang="de-DE" sz="2100" b="1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else</a:t>
            </a:r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{</a:t>
            </a:r>
          </a:p>
          <a:p>
            <a:pPr marL="0" indent="0">
              <a:buNone/>
            </a:pPr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 </a:t>
            </a:r>
            <a:r>
              <a:rPr lang="de-DE" sz="2100" b="1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(„x ist negativ“)</a:t>
            </a: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E0C2DFC-58F7-85E0-6CD3-84CE194B4E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01111D-18D3-4F28-A4B8-6DC1428E5A1A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37D6182-C276-484D-A4EA-8CF1CBBF9F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801D791E-21B1-4C5D-9347-5BACEAB6E1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4</a:t>
            </a:fld>
            <a:endParaRPr lang="de-DE" dirty="0"/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AFCDD44B-F139-0FAB-41C3-FFF7CAA41148}"/>
              </a:ext>
            </a:extLst>
          </p:cNvPr>
          <p:cNvSpPr txBox="1">
            <a:spLocks/>
          </p:cNvSpPr>
          <p:nvPr/>
        </p:nvSpPr>
        <p:spPr>
          <a:xfrm>
            <a:off x="6792764" y="2142978"/>
            <a:ext cx="5180354" cy="3078586"/>
          </a:xfrm>
          <a:prstGeom prst="rect">
            <a:avLst/>
          </a:prstGeom>
        </p:spPr>
        <p:txBody>
          <a:bodyPr vert="horz" lIns="91440" tIns="45720" rIns="91440" bIns="45720" rtlCol="0" anchor="t">
            <a:normAutofit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de-DE" sz="2100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 Python:</a:t>
            </a:r>
            <a:r>
              <a:rPr lang="de-DE" sz="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x = 5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x&gt;0: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(„x ist positiv“)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elif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x==0: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(„x ist null“)</a:t>
            </a:r>
          </a:p>
          <a:p>
            <a:pPr marL="0" indent="0">
              <a:buNone/>
            </a:pPr>
            <a:r>
              <a:rPr lang="de-DE" sz="2100" b="1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else</a:t>
            </a:r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: </a:t>
            </a:r>
          </a:p>
          <a:p>
            <a:pPr marL="0" indent="0">
              <a:buNone/>
            </a:pPr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    </a:t>
            </a:r>
            <a:r>
              <a:rPr lang="de-DE" sz="2100" b="1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print</a:t>
            </a:r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(„x ist negativ“)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9" name="Inhaltsplatzhalter 2">
            <a:extLst>
              <a:ext uri="{FF2B5EF4-FFF2-40B4-BE49-F238E27FC236}">
                <a16:creationId xmlns:a16="http://schemas.microsoft.com/office/drawing/2014/main" id="{18C9DF71-A6E7-ED6B-F2BC-86D8CF4CB7AF}"/>
              </a:ext>
            </a:extLst>
          </p:cNvPr>
          <p:cNvSpPr txBox="1">
            <a:spLocks/>
          </p:cNvSpPr>
          <p:nvPr/>
        </p:nvSpPr>
        <p:spPr>
          <a:xfrm>
            <a:off x="1503540" y="1741579"/>
            <a:ext cx="9549039" cy="549277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Was fällt am Beispiel auf?</a:t>
            </a:r>
          </a:p>
        </p:txBody>
      </p:sp>
      <p:sp>
        <p:nvSpPr>
          <p:cNvPr id="11" name="Inhaltsplatzhalter 2">
            <a:extLst>
              <a:ext uri="{FF2B5EF4-FFF2-40B4-BE49-F238E27FC236}">
                <a16:creationId xmlns:a16="http://schemas.microsoft.com/office/drawing/2014/main" id="{287E0064-073F-31B7-DEB3-D3B0EE33BFF9}"/>
              </a:ext>
            </a:extLst>
          </p:cNvPr>
          <p:cNvSpPr txBox="1">
            <a:spLocks/>
          </p:cNvSpPr>
          <p:nvPr/>
        </p:nvSpPr>
        <p:spPr>
          <a:xfrm>
            <a:off x="838199" y="5231418"/>
            <a:ext cx="10515601" cy="939283"/>
          </a:xfrm>
          <a:prstGeom prst="rect">
            <a:avLst/>
          </a:prstGeom>
        </p:spPr>
        <p:txBody>
          <a:bodyPr vert="horz" lIns="91440" tIns="45720" rIns="91440" bIns="45720" rtlCol="0" anchor="t">
            <a:normAutofit fontScale="92500"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Beide Befehle enden auf </a:t>
            </a:r>
            <a:r>
              <a:rPr lang="de-DE" sz="2100" b="1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else</a:t>
            </a:r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, 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damit passiert immer etwas! (Wenn die ersten Bedingungen nicht zutreffen, dann mach [Code])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Man kann ebenso auf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elif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enden, oder auch nur eine Bedingung abfragen (und sonst passiert nichts)</a:t>
            </a:r>
          </a:p>
        </p:txBody>
      </p:sp>
    </p:spTree>
    <p:extLst>
      <p:ext uri="{BB962C8B-B14F-4D97-AF65-F5344CB8AC3E}">
        <p14:creationId xmlns:p14="http://schemas.microsoft.com/office/powerpoint/2010/main" val="360071760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B1C41F1-F845-6204-DE00-EF0BA82057C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BCC8A45-C710-9066-7093-16412FF9A3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DFA4A53F-67CC-A16C-189E-36FDB74B13B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9" cy="6858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D645E8EC-222A-136C-0B0B-695304026F4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514" y="685800"/>
            <a:ext cx="10800972" cy="5486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523E7D3-90BB-36E9-46A3-EBF592002A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6055" y="918237"/>
            <a:ext cx="8959893" cy="888360"/>
          </a:xfrm>
        </p:spPr>
        <p:txBody>
          <a:bodyPr anchor="b">
            <a:normAutofit/>
          </a:bodyPr>
          <a:lstStyle/>
          <a:p>
            <a:pPr algn="ctr"/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Random Prozesse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B6D56A8A-17AE-256B-A424-D8B02024119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41427" y="1916720"/>
            <a:ext cx="4479946" cy="4347555"/>
          </a:xfrm>
        </p:spPr>
        <p:txBody>
          <a:bodyPr anchor="t">
            <a:normAutofit fontScale="85000" lnSpcReduction="20000"/>
          </a:bodyPr>
          <a:lstStyle/>
          <a:p>
            <a:pPr marL="0" indent="0">
              <a:buNone/>
            </a:pPr>
            <a:r>
              <a:rPr lang="de-DE" sz="2100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 R:</a:t>
            </a:r>
          </a:p>
          <a:p>
            <a:pPr marL="0" indent="0" algn="ctr">
              <a:buNone/>
            </a:pPr>
            <a:r>
              <a:rPr lang="de-DE" sz="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sample (Auswahl, n,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replace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= TRUE/FALSE)</a:t>
            </a:r>
          </a:p>
          <a:p>
            <a:pPr marL="0" indent="0">
              <a:buNone/>
            </a:pPr>
            <a:endParaRPr lang="de-DE" sz="2100" i="1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sample(1:10, 4,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replace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= TRUE)</a:t>
            </a:r>
          </a:p>
          <a:p>
            <a:pPr marL="0" indent="0">
              <a:buNone/>
            </a:pPr>
            <a:r>
              <a:rPr lang="de-DE" sz="2100" i="1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Zieht 4 ganzzahlige Zahlen aus dem Bereich 1:10 mit zurücklegen (kann selbe Zahl mehrfach ziehen)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runif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(2, 5, 10) </a:t>
            </a:r>
          </a:p>
          <a:p>
            <a:pPr marL="0" indent="0">
              <a:buNone/>
            </a:pPr>
            <a:r>
              <a:rPr lang="de-DE" sz="2100" i="1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Zieht 2 Dezimalzahlen zwischen 5 und 10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rnorm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(5,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mean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= 0,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sd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=1)</a:t>
            </a:r>
          </a:p>
          <a:p>
            <a:pPr marL="0" indent="0">
              <a:buNone/>
            </a:pPr>
            <a:r>
              <a:rPr lang="de-DE" sz="2100" i="1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Zieht 5 Zahlen aus einer Normalverteilung 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351736F5-E9ED-3FB4-CB98-DE8BC83678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01111D-18D3-4F28-A4B8-6DC1428E5A1A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B79C644-A9D3-F3C1-953B-F6CCD5E0CE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8F863EA1-FAF2-4EF6-C4C9-C340BC49AE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5</a:t>
            </a:fld>
            <a:endParaRPr lang="de-DE" dirty="0"/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CE3CF3B6-948B-72AB-840B-0146BAF25993}"/>
              </a:ext>
            </a:extLst>
          </p:cNvPr>
          <p:cNvSpPr txBox="1">
            <a:spLocks/>
          </p:cNvSpPr>
          <p:nvPr/>
        </p:nvSpPr>
        <p:spPr>
          <a:xfrm>
            <a:off x="6516886" y="1917062"/>
            <a:ext cx="4836914" cy="4255138"/>
          </a:xfrm>
          <a:prstGeom prst="rect">
            <a:avLst/>
          </a:prstGeom>
        </p:spPr>
        <p:txBody>
          <a:bodyPr vert="horz" lIns="91440" tIns="45720" rIns="91440" bIns="45720" rtlCol="0" anchor="t">
            <a:normAutofit fontScale="85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de-DE" sz="2100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 Python:</a:t>
            </a:r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de-DE" sz="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import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random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2100" i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#random Modul gehört zur Standardbibliothek, muss aber geladen werden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random.randint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(1, 10)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Zieht eine ganzzahlige Zahl aus dem Bereich 1:10 (inkl. Der Randwerte)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random.sample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(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range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(1, 11), 5)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5 zufällige Zahlen von 1:10 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random.choices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(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range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(1, 11), k = 4)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4 Zahlen mit zurücklegen </a:t>
            </a: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229664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520E8746-B4A7-3EFC-8E83-F0B1B71F9FC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B038A41F-FEFE-03A4-B032-10B875A76AD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E309B96D-93F7-2825-B09A-D91B201E981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9" cy="6858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AF305E72-0331-F234-80BA-F68191AE2FE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514" y="685800"/>
            <a:ext cx="10800972" cy="5486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41DFAE88-1A57-C43F-5AD2-57C2CE3415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6055" y="918237"/>
            <a:ext cx="8959893" cy="888360"/>
          </a:xfrm>
        </p:spPr>
        <p:txBody>
          <a:bodyPr anchor="b">
            <a:normAutofit/>
          </a:bodyPr>
          <a:lstStyle/>
          <a:p>
            <a:pPr algn="ctr"/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Random Prozesse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C8113D9E-E392-E2E9-43FF-AADE848CA16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41427" y="2743200"/>
            <a:ext cx="4479946" cy="3521075"/>
          </a:xfrm>
        </p:spPr>
        <p:txBody>
          <a:bodyPr anchor="t">
            <a:normAutofit fontScale="92500" lnSpcReduction="10000"/>
          </a:bodyPr>
          <a:lstStyle/>
          <a:p>
            <a:pPr marL="0" indent="0">
              <a:buNone/>
            </a:pPr>
            <a:r>
              <a:rPr lang="de-DE" sz="2100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 R:</a:t>
            </a:r>
          </a:p>
          <a:p>
            <a:pPr marL="0" indent="0" algn="ctr">
              <a:buNone/>
            </a:pPr>
            <a:r>
              <a:rPr lang="de-DE" sz="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bed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&lt;- sample(1:3, 1)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(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bed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%% 3 == 0){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    #Bedingung 1}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else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(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bed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%% 3 == 1){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    #Bedingung 2}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else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{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    #Bedingung 3}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17B81CE-69A1-FE4D-E7D6-18051A5CCB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01111D-18D3-4F28-A4B8-6DC1428E5A1A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C5FEEE9-CDAF-527A-828C-EDBF259BDF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E6C54C1-42CE-B22E-2A01-BF2E02B081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6</a:t>
            </a:fld>
            <a:endParaRPr lang="de-DE" dirty="0"/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17C6BECE-ADB7-9F72-6E3B-90D0D13C301E}"/>
              </a:ext>
            </a:extLst>
          </p:cNvPr>
          <p:cNvSpPr txBox="1">
            <a:spLocks/>
          </p:cNvSpPr>
          <p:nvPr/>
        </p:nvSpPr>
        <p:spPr>
          <a:xfrm>
            <a:off x="6516886" y="2743200"/>
            <a:ext cx="4836914" cy="3429000"/>
          </a:xfrm>
          <a:prstGeom prst="rect">
            <a:avLst/>
          </a:prstGeom>
        </p:spPr>
        <p:txBody>
          <a:bodyPr vert="horz" lIns="91440" tIns="45720" rIns="91440" bIns="45720" rtlCol="0" anchor="t">
            <a:normAutofit fontScale="775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de-DE" sz="2100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 Python: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de-DE" sz="2100" u="sng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import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random</a:t>
            </a: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bed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=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random.randint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(1, 3)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bed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% 3 == 0: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   # Bedingung 1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elif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bed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% 3 == 1: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   # Bedingung 2</a:t>
            </a:r>
          </a:p>
          <a:p>
            <a:pPr marL="0" indent="0">
              <a:buNone/>
            </a:pP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else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: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   # Bedingung 3</a:t>
            </a:r>
            <a:endParaRPr lang="de-DE" sz="2100" u="sng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de-DE" sz="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546829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7FDD8469-389E-94CD-C8FF-E020D7D34A5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E105031D-7846-1915-3801-E0774E1BBEE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E04ACFCA-E675-3FB0-A44D-A05D1C77A1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9" cy="6858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3048DD2-9910-48B9-922E-D47BB5AE219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514" y="685800"/>
            <a:ext cx="10800972" cy="5486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8F57A0F7-FFA4-0EAF-3741-179ED69F43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6055" y="918237"/>
            <a:ext cx="8959893" cy="888360"/>
          </a:xfrm>
        </p:spPr>
        <p:txBody>
          <a:bodyPr anchor="b">
            <a:normAutofit/>
          </a:bodyPr>
          <a:lstStyle/>
          <a:p>
            <a:pPr algn="ctr"/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Fragen?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F395CF6-9139-F44A-91D8-894F3B08C4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01111D-18D3-4F28-A4B8-6DC1428E5A1A}" type="datetime1">
              <a:rPr lang="de-DE" smtClean="0"/>
              <a:t>19.05.2025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D161FFA-E525-E6A2-BA9E-10FD458CBB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4F7B287-E287-B30A-DE8F-707B728F16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7</a:t>
            </a:fld>
            <a:endParaRPr lang="de-DE" dirty="0"/>
          </a:p>
        </p:txBody>
      </p:sp>
      <p:sp>
        <p:nvSpPr>
          <p:cNvPr id="11" name="Inhaltsplatzhalter 10">
            <a:extLst>
              <a:ext uri="{FF2B5EF4-FFF2-40B4-BE49-F238E27FC236}">
                <a16:creationId xmlns:a16="http://schemas.microsoft.com/office/drawing/2014/main" id="{3810F84A-4B64-F792-3FAA-ACE92A3251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7054516" cy="4351338"/>
          </a:xfrm>
        </p:spPr>
        <p:txBody>
          <a:bodyPr/>
          <a:lstStyle/>
          <a:p>
            <a:pPr marL="0" indent="0">
              <a:buNone/>
            </a:pPr>
            <a:endParaRPr lang="de-DE" dirty="0"/>
          </a:p>
          <a:p>
            <a:pPr marL="0" indent="0">
              <a:buNone/>
            </a:pPr>
            <a:endParaRPr lang="de-DE" dirty="0"/>
          </a:p>
          <a:p>
            <a:pPr marL="0" indent="0">
              <a:buNone/>
            </a:pPr>
            <a:endParaRPr lang="de-DE" dirty="0"/>
          </a:p>
          <a:p>
            <a:pPr marL="0" indent="0">
              <a:buNone/>
            </a:pPr>
            <a:endParaRPr lang="de-DE" dirty="0"/>
          </a:p>
          <a:p>
            <a:pPr marL="0" indent="0">
              <a:buNone/>
            </a:pPr>
            <a:r>
              <a:rPr lang="de-DE" dirty="0">
                <a:sym typeface="Wingdings" panose="05000000000000000000" pitchFamily="2" charset="2"/>
              </a:rPr>
              <a:t>Kleine Hausaufgabe im R Skript :)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807278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744</Words>
  <Application>Microsoft Office PowerPoint</Application>
  <PresentationFormat>Breitbild</PresentationFormat>
  <Paragraphs>159</Paragraphs>
  <Slides>7</Slides>
  <Notes>4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7</vt:i4>
      </vt:variant>
    </vt:vector>
  </HeadingPairs>
  <TitlesOfParts>
    <vt:vector size="12" baseType="lpstr">
      <vt:lpstr>Aptos</vt:lpstr>
      <vt:lpstr>Aptos Display</vt:lpstr>
      <vt:lpstr>Arial</vt:lpstr>
      <vt:lpstr>Wingdings</vt:lpstr>
      <vt:lpstr>Office</vt:lpstr>
      <vt:lpstr>PsychoPy Tutorium</vt:lpstr>
      <vt:lpstr>Ablauf</vt:lpstr>
      <vt:lpstr>If Abfragen</vt:lpstr>
      <vt:lpstr>If Abfragen</vt:lpstr>
      <vt:lpstr>Random Prozesse</vt:lpstr>
      <vt:lpstr>Random Prozesse</vt:lpstr>
      <vt:lpstr>Fragen?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Finn Leopold Schröder</dc:creator>
  <cp:lastModifiedBy>Finn Leopold Schröder</cp:lastModifiedBy>
  <cp:revision>1</cp:revision>
  <dcterms:created xsi:type="dcterms:W3CDTF">2025-05-05T14:16:36Z</dcterms:created>
  <dcterms:modified xsi:type="dcterms:W3CDTF">2025-05-20T08:47:19Z</dcterms:modified>
</cp:coreProperties>
</file>

<file path=docProps/thumbnail.jpeg>
</file>